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044"/>
    <p:restoredTop sz="94667"/>
  </p:normalViewPr>
  <p:slideViewPr>
    <p:cSldViewPr snapToGrid="0">
      <p:cViewPr varScale="1">
        <p:scale>
          <a:sx n="137" d="100"/>
          <a:sy n="137" d="100"/>
        </p:scale>
        <p:origin x="97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5AF72-49B9-9447-90E6-E842B64DB46D}" type="datetimeFigureOut">
              <a:rPr kumimoji="1" lang="zh-CN" altLang="en-US" smtClean="0"/>
              <a:t>2023/9/21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5412A-5C28-3545-B420-07F88CA775D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182656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5AF72-49B9-9447-90E6-E842B64DB46D}" type="datetimeFigureOut">
              <a:rPr kumimoji="1" lang="zh-CN" altLang="en-US" smtClean="0"/>
              <a:t>2023/9/21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5412A-5C28-3545-B420-07F88CA775D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964806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5AF72-49B9-9447-90E6-E842B64DB46D}" type="datetimeFigureOut">
              <a:rPr kumimoji="1" lang="zh-CN" altLang="en-US" smtClean="0"/>
              <a:t>2023/9/21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5412A-5C28-3545-B420-07F88CA775D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518919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5AF72-49B9-9447-90E6-E842B64DB46D}" type="datetimeFigureOut">
              <a:rPr kumimoji="1" lang="zh-CN" altLang="en-US" smtClean="0"/>
              <a:t>2023/9/21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5412A-5C28-3545-B420-07F88CA775D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57076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5AF72-49B9-9447-90E6-E842B64DB46D}" type="datetimeFigureOut">
              <a:rPr kumimoji="1" lang="zh-CN" altLang="en-US" smtClean="0"/>
              <a:t>2023/9/21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5412A-5C28-3545-B420-07F88CA775D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52292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5AF72-49B9-9447-90E6-E842B64DB46D}" type="datetimeFigureOut">
              <a:rPr kumimoji="1" lang="zh-CN" altLang="en-US" smtClean="0"/>
              <a:t>2023/9/21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5412A-5C28-3545-B420-07F88CA775D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592316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5AF72-49B9-9447-90E6-E842B64DB46D}" type="datetimeFigureOut">
              <a:rPr kumimoji="1" lang="zh-CN" altLang="en-US" smtClean="0"/>
              <a:t>2023/9/21</a:t>
            </a:fld>
            <a:endParaRPr kumimoji="1"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5412A-5C28-3545-B420-07F88CA775D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791803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5AF72-49B9-9447-90E6-E842B64DB46D}" type="datetimeFigureOut">
              <a:rPr kumimoji="1" lang="zh-CN" altLang="en-US" smtClean="0"/>
              <a:t>2023/9/21</a:t>
            </a:fld>
            <a:endParaRPr kumimoji="1"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5412A-5C28-3545-B420-07F88CA775D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093039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5AF72-49B9-9447-90E6-E842B64DB46D}" type="datetimeFigureOut">
              <a:rPr kumimoji="1" lang="zh-CN" altLang="en-US" smtClean="0"/>
              <a:t>2023/9/21</a:t>
            </a:fld>
            <a:endParaRPr kumimoji="1"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5412A-5C28-3545-B420-07F88CA775D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315922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5AF72-49B9-9447-90E6-E842B64DB46D}" type="datetimeFigureOut">
              <a:rPr kumimoji="1" lang="zh-CN" altLang="en-US" smtClean="0"/>
              <a:t>2023/9/21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5412A-5C28-3545-B420-07F88CA775D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438574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5AF72-49B9-9447-90E6-E842B64DB46D}" type="datetimeFigureOut">
              <a:rPr kumimoji="1" lang="zh-CN" altLang="en-US" smtClean="0"/>
              <a:t>2023/9/21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5412A-5C28-3545-B420-07F88CA775D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294052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95AF72-49B9-9447-90E6-E842B64DB46D}" type="datetimeFigureOut">
              <a:rPr kumimoji="1" lang="zh-CN" altLang="en-US" smtClean="0"/>
              <a:t>2023/9/21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45412A-5C28-3545-B420-07F88CA775D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754578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22745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682571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010486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612260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159357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42869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20925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161702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161239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16992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559231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640223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58599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518474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509743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784850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236186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830772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10485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255463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158481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043119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45703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680899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496264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6</TotalTime>
  <Words>0</Words>
  <Application>Microsoft Macintosh PowerPoint</Application>
  <PresentationFormat>全屏显示(4:3)</PresentationFormat>
  <Paragraphs>0</Paragraphs>
  <Slides>25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29" baseType="lpstr">
      <vt:lpstr>Arial</vt:lpstr>
      <vt:lpstr>Calibri</vt:lpstr>
      <vt:lpstr>Calibri Light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展博 华</dc:creator>
  <cp:lastModifiedBy>展博 华</cp:lastModifiedBy>
  <cp:revision>1</cp:revision>
  <dcterms:created xsi:type="dcterms:W3CDTF">2023-09-20T17:25:23Z</dcterms:created>
  <dcterms:modified xsi:type="dcterms:W3CDTF">2023-09-20T17:32:12Z</dcterms:modified>
</cp:coreProperties>
</file>